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2" r:id="rId5"/>
    <p:sldId id="297" r:id="rId6"/>
    <p:sldId id="298" r:id="rId7"/>
    <p:sldId id="299" r:id="rId8"/>
    <p:sldId id="300" r:id="rId9"/>
    <p:sldId id="301" r:id="rId10"/>
    <p:sldId id="310" r:id="rId11"/>
    <p:sldId id="311" r:id="rId12"/>
    <p:sldId id="31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74" autoAdjust="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3/15/2021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3/15/2021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mongodb.com/json-and-bs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i="1" dirty="0"/>
              <a:t>MONGO  </a:t>
            </a:r>
            <a:r>
              <a:rPr lang="en-US" b="0" i="1" dirty="0"/>
              <a:t>DATABASE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331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4"/>
            <a:ext cx="3284673" cy="368282"/>
          </a:xfrm>
        </p:spPr>
        <p:txBody>
          <a:bodyPr/>
          <a:lstStyle/>
          <a:p>
            <a:pPr algn="ctr"/>
            <a:r>
              <a:rPr lang="en-US" sz="1600" dirty="0"/>
              <a:t>PRESENTED BY ITVMH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709F70-1A77-4EAD-BD53-7434A2746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401" y="2000445"/>
            <a:ext cx="2610118" cy="70470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593C921E-B528-459B-A13D-23AC2998D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9713" y="1939515"/>
            <a:ext cx="8743413" cy="582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143B030-2508-47E0-9AE1-9CAB88A3F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12"/>
          <a:stretch/>
        </p:blipFill>
        <p:spPr>
          <a:xfrm>
            <a:off x="0" y="1673"/>
            <a:ext cx="12192000" cy="625745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CD343AE-DCFD-4CE1-B631-154D55EA8364}"/>
              </a:ext>
            </a:extLst>
          </p:cNvPr>
          <p:cNvSpPr/>
          <p:nvPr/>
        </p:nvSpPr>
        <p:spPr>
          <a:xfrm flipV="1">
            <a:off x="8509000" y="5600700"/>
            <a:ext cx="698500" cy="36347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E8AA46-D91D-47BB-AF08-DC9FD658F076}"/>
              </a:ext>
            </a:extLst>
          </p:cNvPr>
          <p:cNvSpPr txBox="1"/>
          <p:nvPr/>
        </p:nvSpPr>
        <p:spPr>
          <a:xfrm>
            <a:off x="8458140" y="5600700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BSON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086064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DE787-273A-4852-88C9-BD9145B020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92" r="15313" b="12545"/>
          <a:stretch/>
        </p:blipFill>
        <p:spPr>
          <a:xfrm>
            <a:off x="1803400" y="1674"/>
            <a:ext cx="8521700" cy="599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196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9C75E6-5B0F-48DA-B290-76EE1ADBF4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30" b="22764"/>
          <a:stretch/>
        </p:blipFill>
        <p:spPr>
          <a:xfrm>
            <a:off x="48416" y="1671570"/>
            <a:ext cx="12192000" cy="43942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3FD7E9D-47C5-45E3-9A0F-D62C3ED4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</p:spPr>
        <p:txBody>
          <a:bodyPr/>
          <a:lstStyle/>
          <a:p>
            <a:r>
              <a:rPr lang="en-US" dirty="0"/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2923546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B82E1B-FF33-4ABC-AB0C-AD922A301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95" r="85313" b="22764"/>
          <a:stretch/>
        </p:blipFill>
        <p:spPr>
          <a:xfrm>
            <a:off x="516834" y="1127740"/>
            <a:ext cx="2362200" cy="47780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7B561CA-804F-48A9-A2B9-95BB4EFB1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</p:spPr>
        <p:txBody>
          <a:bodyPr/>
          <a:lstStyle/>
          <a:p>
            <a:r>
              <a:rPr lang="en-US" dirty="0"/>
              <a:t>MYSQL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11279-8E7F-44BD-B9DC-609972BB99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13" t="41848" r="28020" b="27396"/>
          <a:stretch/>
        </p:blipFill>
        <p:spPr>
          <a:xfrm>
            <a:off x="4455195" y="1216640"/>
            <a:ext cx="6604000" cy="2108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0D6EB5-4FAE-4DF0-B182-A06F533929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13" t="43384" r="28020" b="48872"/>
          <a:stretch/>
        </p:blipFill>
        <p:spPr>
          <a:xfrm>
            <a:off x="4455195" y="3590550"/>
            <a:ext cx="6604000" cy="5308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DE3A0D-ED80-4C42-B7A8-D51DB42005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88" t="43383" r="51958" b="32447"/>
          <a:stretch/>
        </p:blipFill>
        <p:spPr>
          <a:xfrm>
            <a:off x="4421867" y="4396258"/>
            <a:ext cx="1798749" cy="165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61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620BAA-8E9D-4623-99C3-F9CC0A929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2"/>
          <a:stretch/>
        </p:blipFill>
        <p:spPr>
          <a:xfrm>
            <a:off x="0" y="1673"/>
            <a:ext cx="12192000" cy="62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70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620BAA-8E9D-4623-99C3-F9CC0A929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2"/>
          <a:stretch/>
        </p:blipFill>
        <p:spPr>
          <a:xfrm>
            <a:off x="0" y="1673"/>
            <a:ext cx="12192000" cy="6257459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2A10A41-4871-4296-A016-5E9B6D6E21D2}"/>
              </a:ext>
            </a:extLst>
          </p:cNvPr>
          <p:cNvSpPr/>
          <p:nvPr/>
        </p:nvSpPr>
        <p:spPr>
          <a:xfrm>
            <a:off x="266700" y="2997200"/>
            <a:ext cx="5397500" cy="1930400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28326B-ADD5-4C94-BA4F-C30F43B5135D}"/>
              </a:ext>
            </a:extLst>
          </p:cNvPr>
          <p:cNvSpPr/>
          <p:nvPr/>
        </p:nvSpPr>
        <p:spPr>
          <a:xfrm>
            <a:off x="7119870" y="2667000"/>
            <a:ext cx="4284730" cy="359213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153331-726B-403C-A062-9939E4A7B426}"/>
              </a:ext>
            </a:extLst>
          </p:cNvPr>
          <p:cNvSpPr txBox="1"/>
          <p:nvPr/>
        </p:nvSpPr>
        <p:spPr>
          <a:xfrm>
            <a:off x="2315652" y="2627868"/>
            <a:ext cx="829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26423-9AFB-40F5-8082-20730C4A36C9}"/>
              </a:ext>
            </a:extLst>
          </p:cNvPr>
          <p:cNvSpPr txBox="1"/>
          <p:nvPr/>
        </p:nvSpPr>
        <p:spPr>
          <a:xfrm>
            <a:off x="8509465" y="229766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COLLECTION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583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620BAA-8E9D-4623-99C3-F9CC0A929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2"/>
          <a:stretch/>
        </p:blipFill>
        <p:spPr>
          <a:xfrm>
            <a:off x="0" y="1673"/>
            <a:ext cx="12192000" cy="6257459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2A10A41-4871-4296-A016-5E9B6D6E21D2}"/>
              </a:ext>
            </a:extLst>
          </p:cNvPr>
          <p:cNvSpPr/>
          <p:nvPr/>
        </p:nvSpPr>
        <p:spPr>
          <a:xfrm>
            <a:off x="330199" y="6005132"/>
            <a:ext cx="5397500" cy="254000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28326B-ADD5-4C94-BA4F-C30F43B5135D}"/>
              </a:ext>
            </a:extLst>
          </p:cNvPr>
          <p:cNvSpPr/>
          <p:nvPr/>
        </p:nvSpPr>
        <p:spPr>
          <a:xfrm>
            <a:off x="7624293" y="3175000"/>
            <a:ext cx="3310407" cy="241300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153331-726B-403C-A062-9939E4A7B426}"/>
              </a:ext>
            </a:extLst>
          </p:cNvPr>
          <p:cNvSpPr txBox="1"/>
          <p:nvPr/>
        </p:nvSpPr>
        <p:spPr>
          <a:xfrm>
            <a:off x="2550689" y="3274632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ROW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26423-9AFB-40F5-8082-20730C4A36C9}"/>
              </a:ext>
            </a:extLst>
          </p:cNvPr>
          <p:cNvSpPr txBox="1"/>
          <p:nvPr/>
        </p:nvSpPr>
        <p:spPr>
          <a:xfrm>
            <a:off x="8509465" y="2297668"/>
            <a:ext cx="14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2237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2A40F2C-9992-4FDA-AF70-65568228A593}"/>
              </a:ext>
            </a:extLst>
          </p:cNvPr>
          <p:cNvSpPr/>
          <p:nvPr/>
        </p:nvSpPr>
        <p:spPr>
          <a:xfrm>
            <a:off x="4816699" y="6053070"/>
            <a:ext cx="2807594" cy="80493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7ED3DD-03EC-44BB-9A9B-8951F4319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121" y="6315743"/>
            <a:ext cx="1798749" cy="4856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620BAA-8E9D-4623-99C3-F9CC0A929D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2"/>
          <a:stretch/>
        </p:blipFill>
        <p:spPr>
          <a:xfrm>
            <a:off x="0" y="1673"/>
            <a:ext cx="12192000" cy="625745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28326B-ADD5-4C94-BA4F-C30F43B5135D}"/>
              </a:ext>
            </a:extLst>
          </p:cNvPr>
          <p:cNvSpPr/>
          <p:nvPr/>
        </p:nvSpPr>
        <p:spPr>
          <a:xfrm>
            <a:off x="7624293" y="3175000"/>
            <a:ext cx="3310407" cy="187960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153331-726B-403C-A062-9939E4A7B426}"/>
              </a:ext>
            </a:extLst>
          </p:cNvPr>
          <p:cNvSpPr txBox="1"/>
          <p:nvPr/>
        </p:nvSpPr>
        <p:spPr>
          <a:xfrm>
            <a:off x="2550689" y="3274632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ROW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26423-9AFB-40F5-8082-20730C4A36C9}"/>
              </a:ext>
            </a:extLst>
          </p:cNvPr>
          <p:cNvSpPr txBox="1"/>
          <p:nvPr/>
        </p:nvSpPr>
        <p:spPr>
          <a:xfrm>
            <a:off x="8509465" y="2297668"/>
            <a:ext cx="14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DOCUMENT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7874D3-57D2-4219-8C2F-D72BD75511A0}"/>
              </a:ext>
            </a:extLst>
          </p:cNvPr>
          <p:cNvSpPr/>
          <p:nvPr/>
        </p:nvSpPr>
        <p:spPr>
          <a:xfrm>
            <a:off x="105178" y="3274632"/>
            <a:ext cx="5457422" cy="1246568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F72A4B-C743-42CD-9660-9C88C082AD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88" t="43383" r="51958" b="32447"/>
          <a:stretch/>
        </p:blipFill>
        <p:spPr>
          <a:xfrm>
            <a:off x="944325" y="2482334"/>
            <a:ext cx="3310407" cy="304918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26195B-006D-4CE8-90B2-B0B8A633A111}"/>
              </a:ext>
            </a:extLst>
          </p:cNvPr>
          <p:cNvCxnSpPr/>
          <p:nvPr/>
        </p:nvCxnSpPr>
        <p:spPr>
          <a:xfrm>
            <a:off x="1778000" y="2133600"/>
            <a:ext cx="0" cy="5334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4A73D8F-A7DE-48FD-BBE1-49A762EA9F86}"/>
              </a:ext>
            </a:extLst>
          </p:cNvPr>
          <p:cNvSpPr txBox="1"/>
          <p:nvPr/>
        </p:nvSpPr>
        <p:spPr>
          <a:xfrm>
            <a:off x="1431591" y="180918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ROW</a:t>
            </a:r>
            <a:endParaRPr lang="en-IN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D6E38E-8820-45DC-AA87-8C00B76064C6}"/>
              </a:ext>
            </a:extLst>
          </p:cNvPr>
          <p:cNvCxnSpPr>
            <a:cxnSpLocks/>
          </p:cNvCxnSpPr>
          <p:nvPr/>
        </p:nvCxnSpPr>
        <p:spPr>
          <a:xfrm>
            <a:off x="6913093" y="3937000"/>
            <a:ext cx="7112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EF0497E-FAA8-429A-934F-6723B50E3CCA}"/>
              </a:ext>
            </a:extLst>
          </p:cNvPr>
          <p:cNvSpPr txBox="1"/>
          <p:nvPr/>
        </p:nvSpPr>
        <p:spPr>
          <a:xfrm>
            <a:off x="6096000" y="3752334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FIELDS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18E0B-F222-40D8-94C9-F616ACB72240}"/>
              </a:ext>
            </a:extLst>
          </p:cNvPr>
          <p:cNvSpPr txBox="1"/>
          <p:nvPr/>
        </p:nvSpPr>
        <p:spPr>
          <a:xfrm>
            <a:off x="4620931" y="4186443"/>
            <a:ext cx="27969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 EACH COLUMN OF YOUR TABLE WOULD BE THE KEY OF  YOUR DOCUMENT BECAUSE DATA IS STOERE IN KEY: VALUE PAIR IN MONGODB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3256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72</TotalTime>
  <Words>40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Garamond</vt:lpstr>
      <vt:lpstr>Times New Roman</vt:lpstr>
      <vt:lpstr>Office Theme</vt:lpstr>
      <vt:lpstr>MONGO  DATABASE</vt:lpstr>
      <vt:lpstr>PowerPoint Presentation</vt:lpstr>
      <vt:lpstr>PowerPoint Presentation</vt:lpstr>
      <vt:lpstr>MYSQL</vt:lpstr>
      <vt:lpstr>MYSQL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MONGO  DATABASE</dc:title>
  <dc:creator>Dushyant Khoda</dc:creator>
  <cp:lastModifiedBy>Dushyant Khoda</cp:lastModifiedBy>
  <cp:revision>6</cp:revision>
  <dcterms:created xsi:type="dcterms:W3CDTF">2021-03-15T11:24:30Z</dcterms:created>
  <dcterms:modified xsi:type="dcterms:W3CDTF">2021-03-15T16:19:58Z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